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790688" ContentType="image/png"/>
  <Default Extension="326886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58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5c2b21e291.31790688"/>
  <Relationship Id="rId3" Type="http://schemas.openxmlformats.org/officeDocument/2006/relationships/image" Target="../media/logo_673b25c2ca85492.326886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91250"/>
          <a:chOff x="9525" y="9525"/>
          <a:chExt cx="9229725" cy="6191250"/>
        </a:xfrm>
      </p:grpSpPr>
      <p:pic>
        <p:nvPicPr>
          <p:cNvPr id="1" name="Figure 2: Hypotension and Bradycardia in Vasovagal Syncope" descr="Figure 2: Hypotension and Bradycardia in Vasovagal Synco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43525" cy="5429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pinathannair R, Salgado BC, Olshansky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Hypotension and Bradycardia in Vasovagal Synco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95–1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2024-11-18T11:32:18Z</dcterms:created>
  <dcterms:modified xsi:type="dcterms:W3CDTF">2024-11-18T11:32:18Z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