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4156469" ContentType="image/png"/>
  <Default Extension="4237834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69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2a543731111.14156469"/>
  <Relationship Id="rId3" Type="http://schemas.openxmlformats.org/officeDocument/2006/relationships/image" Target="../media/logo_673b2a5446abe42.4237834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86250"/>
          <a:chOff x="9525" y="9525"/>
          <a:chExt cx="9229725" cy="4286250"/>
        </a:xfrm>
      </p:grpSpPr>
      <p:pic>
        <p:nvPicPr>
          <p:cNvPr id="1" name="Figure 3: Asystole in Recurrent Syncope" descr="Figure 3: Asystole in Recurrent Syncop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00675" cy="35242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opinathannair R, Salgado BC, Olshansky 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Asystole in Recurrent Syncop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2):95–10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22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2024-11-18T11:51:48Z</dcterms:created>
  <dcterms:modified xsi:type="dcterms:W3CDTF">2024-11-18T11:51:48Z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