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271931" ContentType="image/png"/>
  <Default Extension="648505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13a3dbda11.90271931"/>
  <Relationship Id="rId3" Type="http://schemas.openxmlformats.org/officeDocument/2006/relationships/image" Target="../media/logo_673b313a517c242.648505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Table 2: Pacing for Vasovagal Syncope" descr="Table 2: Pacing for Vasovagal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Pacing for Vasovagal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2024-11-18T12:21:14Z</dcterms:created>
  <dcterms:modified xsi:type="dcterms:W3CDTF">2024-11-18T12:21:14Z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