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0271931" ContentType="image/png"/>
  <Default Extension="6485059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4874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313a3dbda11.90271931"/>
  <Relationship Id="rId3" Type="http://schemas.openxmlformats.org/officeDocument/2006/relationships/image" Target="../media/logo_673b313a517c242.6485059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895725"/>
          <a:chOff x="9525" y="9525"/>
          <a:chExt cx="9229725" cy="3895725"/>
        </a:xfrm>
      </p:grpSpPr>
      <p:pic>
        <p:nvPicPr>
          <p:cNvPr id="1" name="Table 2: Pacing for Vasovagal Syncope" descr="Table 2: Pacing for Vasovagal Syncop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343525" cy="31337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opinathannair R, Salgado BC, Olshansky B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2: Pacing for Vasovagal Syncop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8;7(2):95–10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22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6">
  <a:themeElements>
    <a:clrScheme name="Theme5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2024-11-18T12:21:14Z</dcterms:created>
  <dcterms:modified xsi:type="dcterms:W3CDTF">2024-11-18T12:21:14Z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