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0258787" ContentType="image/png"/>
  <Default Extension="0164354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4581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25c88815a71.40258787"/>
  <Relationship Id="rId3" Type="http://schemas.openxmlformats.org/officeDocument/2006/relationships/image" Target="../media/logo_673b25c8a14f622.0164354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581775"/>
          <a:chOff x="9525" y="9525"/>
          <a:chExt cx="9229725" cy="6581775"/>
        </a:xfrm>
      </p:grpSpPr>
      <p:pic>
        <p:nvPicPr>
          <p:cNvPr id="1" name="Figure 4: Pathophysiological Mechanisms in VVS Leading to Bradycardia and Hypotension, Role of Pacing and Currently Used Pacing Algorithms" descr="Figure 4: Pathophysiological Mechanisms in VVS Leading to Bradycardia and Hypotension, Role of Pacing and Currently Used Pacing Algorithm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518160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opinathannair R, Salgado BC, Olshansky B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4: Pathophysiological Mechanisms in VVS Leading to Bradycardia and Hypotension, Role of Pacing and Currently Used Pacing Algorithm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8;7(2):95–10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8.22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1">
  <a:themeElements>
    <a:clrScheme name="Theme4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2024-11-18T11:32:24Z</dcterms:created>
  <dcterms:modified xsi:type="dcterms:W3CDTF">2024-11-18T11:32:24Z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