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89747" ContentType="image/png"/>
  <Default Extension="881830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cca4424991.08489747"/>
  <Relationship Id="rId3" Type="http://schemas.openxmlformats.org/officeDocument/2006/relationships/image" Target="../media/logo_673b2cca6171942.881830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Asystolic Spell During a Vasovagal Episode" descr="Figure 5: Asystolic Spell During a Vasovagal Episo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29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Asystolic Spell During a Vasovagal Episo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2024-11-18T12:02:18Z</dcterms:created>
  <dcterms:modified xsi:type="dcterms:W3CDTF">2024-11-18T12:02:18Z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