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6121024" ContentType="image/png"/>
  <Default Extension="8109657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55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24ecb842441.46121024"/>
  <Relationship Id="rId3" Type="http://schemas.openxmlformats.org/officeDocument/2006/relationships/image" Target="../media/logo_673b24ecd0ca362.8109657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38850"/>
          <a:chOff x="9525" y="9525"/>
          <a:chExt cx="9229725" cy="6038850"/>
        </a:xfrm>
      </p:grpSpPr>
      <p:pic>
        <p:nvPicPr>
          <p:cNvPr id="1" name="Figure 6: Ventricular Pacing During Head-up Tilt Testing" descr="Figure 6: Ventricular Pacing During Head-up Tilt Test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62575" cy="5276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opinathannair R, Salgado BC, Olshansky 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6: Ventricular Pacing During Head-up Tilt Test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2):95–1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22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2024-11-18T11:28:44Z</dcterms:created>
  <dcterms:modified xsi:type="dcterms:W3CDTF">2024-11-18T11:28:44Z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