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418351" ContentType="image/png"/>
  <Default Extension="918102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65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28c4dd8b651.08418351"/>
  <Relationship Id="rId3" Type="http://schemas.openxmlformats.org/officeDocument/2006/relationships/image" Target="../media/logo_673b28c4f1f4e52.918102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29100"/>
          <a:chOff x="9525" y="9525"/>
          <a:chExt cx="9229725" cy="4229100"/>
        </a:xfrm>
      </p:grpSpPr>
      <p:pic>
        <p:nvPicPr>
          <p:cNvPr id="1" name="Table 3: Optimal Programming of the Closed Loop Stimulation Algorithm for Vasovagal Syncope Patients" descr="Table 3: Optimal Programming of the Closed Loop Stimulation Algorithm for Vasovagal Syncope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62575" cy="3467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opinathannair R, Salgado BC, Olshansky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3: Optimal Programming of the Closed Loop Stimulation Algorithm for Vasovagal Syncope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2):95–1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22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2024-11-18T11:45:08Z</dcterms:created>
  <dcterms:modified xsi:type="dcterms:W3CDTF">2024-11-18T11:45:08Z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