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513504" ContentType="image/png"/>
  <Default Extension="588093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57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5a3439b361.73513504"/>
  <Relationship Id="rId3" Type="http://schemas.openxmlformats.org/officeDocument/2006/relationships/image" Target="../media/logo_673b25a35ad5122.588093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Figure 7: Syncopal Episode During Head-up Tilt-table Testing" descr="Figure 7: Syncopal Episode During Head-up Tilt-table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Syncopal Episode During Head-up Tilt-table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2024-11-18T11:31:47Z</dcterms:created>
  <dcterms:modified xsi:type="dcterms:W3CDTF">2024-11-18T11:31:47Z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