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101205" ContentType="image/png"/>
  <Default Extension="165351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3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c03361dc71.76101205"/>
  <Relationship Id="rId3" Type="http://schemas.openxmlformats.org/officeDocument/2006/relationships/image" Target="../media/logo_673b1c034cb4832.165351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Figure 8: Severe Bradycardia and Asystole" descr="Figure 8: Severe Bradycardia and Asysto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8: Severe Bradycardia and Asysto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2024-11-18T10:50:43Z</dcterms:created>
  <dcterms:modified xsi:type="dcterms:W3CDTF">2024-11-18T10:50:43Z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