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828014" ContentType="image/png"/>
  <Default Extension="324214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4fb497a371.91828014"/>
  <Relationship Id="rId3" Type="http://schemas.openxmlformats.org/officeDocument/2006/relationships/image" Target="../media/logo_673b24fb614a282.324214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Electrical and Fluoroscopic Guidance for His Bundle Pacing" descr="Figure 1: Electrical and Fluoroscopic Guidance for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N, Keene D, Arnold AD, Shun-Shin MJ, Whinnett Z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lectrical and Fluoroscopic Guidance for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03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2024-11-18T11:28:59Z</dcterms:created>
  <dcterms:modified xsi:type="dcterms:W3CDTF">2024-11-18T11:28:59Z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