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04526" ContentType="image/png"/>
  <Default Extension="416101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ef0c9a761.66704526"/>
  <Relationship Id="rId3" Type="http://schemas.openxmlformats.org/officeDocument/2006/relationships/image" Target="../media/logo_673b16ef25ded92.416101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Figure 2: Potential of His Bundle Pacing" descr="Figure 2: Potential of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otential of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2024-11-18T10:29:03Z</dcterms:created>
  <dcterms:modified xsi:type="dcterms:W3CDTF">2024-11-18T10:29:03Z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