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683897" ContentType="image/png"/>
  <Default Extension="798825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3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86561cc171.38683897"/>
  <Relationship Id="rId3" Type="http://schemas.openxmlformats.org/officeDocument/2006/relationships/image" Target="../media/logo_673b18657b7d812.798825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1: Summary of Studies Investigating His Pacing for Heart Failure" descr="Table 1: Summary of Studies Investigating His Pacing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33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N, Keene D, Arnold AD, Shun-Shin MJ, Whinnett Z, Soha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Studies Investigating His Pacing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103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2024-11-18T10:35:17Z</dcterms:created>
  <dcterms:modified xsi:type="dcterms:W3CDTF">2024-11-18T10:35:17Z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