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173894" ContentType="image/png"/>
  <Default Extension="192423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1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6f46346661.00173894"/>
  <Relationship Id="rId3" Type="http://schemas.openxmlformats.org/officeDocument/2006/relationships/image" Target="../media/logo_673b26f47d47712.192423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Figure 3: Left Bundle Branch Block Reversal with His Bundle Pacing" descr="Figure 3: Left Bundle Branch Block Reversal with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N, Keene D, Arnold AD, Shun-Shin MJ, Whinnett Z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Left Bundle Branch Block Reversal with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03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2024-11-18T11:37:24Z</dcterms:created>
  <dcterms:modified xsi:type="dcterms:W3CDTF">2024-11-18T11:37:24Z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