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041855" ContentType="image/png"/>
  <Default Extension="463979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7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9edfc0981.35041855"/>
  <Relationship Id="rId3" Type="http://schemas.openxmlformats.org/officeDocument/2006/relationships/image" Target="../media/logo_673b199f0581c12.463979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Mechanisms for Left Bundle Branch Block Reversal with His Bundle Pacing" descr="Figure 4: Mechanisms for Left Bundle Branch Block Reversal with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371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N, Keene D, Arnold AD, Shun-Shin MJ, Whinnett Z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echanisms for Left Bundle Branch Block Reversal with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03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2024-11-18T10:40:31Z</dcterms:created>
  <dcterms:modified xsi:type="dcterms:W3CDTF">2024-11-18T10:40:31Z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