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139560" ContentType="image/png"/>
  <Default Extension="23151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b0d345281.97139560"/>
  <Relationship Id="rId3" Type="http://schemas.openxmlformats.org/officeDocument/2006/relationships/image" Target="../media/logo_673b2ab0e6ad142.23151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Acute Haemodynamic Improvements Seen with His Pacing in Narrow QRS and Long PR Interval" descr="Figure 5: Acute Haemodynamic Improvements Seen with His Pacing in Narrow QRS and Long PR Inter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N, Keene D, Arnold AD, Shun-Shin MJ, Whinnett Z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cute Haemodynamic Improvements Seen with His Pacing in Narrow QRS and Long PR Inter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03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2024-11-18T11:53:20Z</dcterms:created>
  <dcterms:modified xsi:type="dcterms:W3CDTF">2024-11-18T11:53:20Z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