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9842503" ContentType="image/png"/>
  <Default Extension="3673706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4216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17807397231.09842503"/>
  <Relationship Id="rId3" Type="http://schemas.openxmlformats.org/officeDocument/2006/relationships/image" Target="../media/logo_673b1780899c812.3673706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114800"/>
          <a:chOff x="9525" y="9525"/>
          <a:chExt cx="9229725" cy="4114800"/>
        </a:xfrm>
      </p:grpSpPr>
      <p:pic>
        <p:nvPicPr>
          <p:cNvPr id="1" name="Figure 1: Incidence and Occurrence of Sudden Cardiac Death Over 1 Year" descr="Figure 1: Incidence and Occurrence of Sudden Cardiac Death Over 1 Year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3528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rinivasan NT, Schilling 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Incidence and Occurrence of Sudden Cardiac Death Over 1 Year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8;7(2):111–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8:15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5">
  <a:themeElements>
    <a:clrScheme name="Theme2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2024-11-18T10:31:28Z</dcterms:created>
  <dcterms:modified xsi:type="dcterms:W3CDTF">2024-11-18T10:31:28Z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