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79704" ContentType="image/png"/>
  <Default Extension="531675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2727ef201.85779704"/>
  <Relationship Id="rId3" Type="http://schemas.openxmlformats.org/officeDocument/2006/relationships/image" Target="../media/logo_673b19273c6d032.531675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auses of Sudden Cardiac Death" descr="Figure 2: Causes of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14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nivasan NT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uses of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2024-11-18T10:38:31Z</dcterms:created>
  <dcterms:modified xsi:type="dcterms:W3CDTF">2024-11-18T10:38:31Z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