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236795" ContentType="image/png"/>
  <Default Extension="545953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7f3dca6861.08236795"/>
  <Relationship Id="rId3" Type="http://schemas.openxmlformats.org/officeDocument/2006/relationships/image" Target="../media/logo_673b17f3efcb152.545953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38550"/>
          <a:chOff x="9525" y="9525"/>
          <a:chExt cx="9229725" cy="3638550"/>
        </a:xfrm>
      </p:grpSpPr>
      <p:pic>
        <p:nvPicPr>
          <p:cNvPr id="1" name="Table 1: Diagnostic Criteria of Inherited Arrhythmia Syndromes" descr="Table 1: Diagnostic Criteria of Inherited Arrhythmia Syndr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76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nivasan NT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iagnostic Criteria of Inherited Arrhythmia Syndr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:1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2024-11-18T10:33:23Z</dcterms:created>
  <dcterms:modified xsi:type="dcterms:W3CDTF">2024-11-18T10:33:23Z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