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515218" ContentType="image/png"/>
  <Default Extension="929981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32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bcac1b5e81.43515218"/>
  <Relationship Id="rId3" Type="http://schemas.openxmlformats.org/officeDocument/2006/relationships/image" Target="../media/logo_673b1bcad3db002.929981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3: The Barts Protocol for Assessment of&amp;lt;br /&amp;gt;&amp;#10;Unexplained Cardiac Arrest in the Context of Unobstructed Coronary Vessels" descr="Figure 3: The Barts Protocol for Assessment of&amp;lt;br /&amp;gt;&amp;#10;Unexplained Cardiac Arrest in the Context of Unobstructed Coronary Vesse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3338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rinivasan NT, Schilling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The Barts Protocol for Assessment of&lt;br /&gt;&#10;Unexplained Cardiac Arrest in the Context of Unobstructed Coronary Vesse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111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:15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2024-11-18T10:49:46Z</dcterms:created>
  <dcterms:modified xsi:type="dcterms:W3CDTF">2024-11-18T10:49:46Z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