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728088" ContentType="image/png"/>
  <Default Extension="9810929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25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9208b73a41.10728088"/>
  <Relationship Id="rId3" Type="http://schemas.openxmlformats.org/officeDocument/2006/relationships/image" Target="../media/logo_673b1920a7c0482.9810929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: Exercise Stress Test ECG in Long-QT Syndrome" descr="Figure 4: Exercise Stress Test ECG in Long-QT Syndro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981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rinivasan NT, Schilling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Exercise Stress Test ECG in Long-QT Syndro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111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:15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2024-11-18T10:38:24Z</dcterms:created>
  <dcterms:modified xsi:type="dcterms:W3CDTF">2024-11-18T10:38:24Z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