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771773" ContentType="image/png"/>
  <Default Extension="952493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17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5b8dd42451.99771773"/>
  <Relationship Id="rId3" Type="http://schemas.openxmlformats.org/officeDocument/2006/relationships/image" Target="../media/logo_673b15b90bb9162.952493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5: Catecholaminergic Polymorphic Ventricular Tachycardia and Early Repolarisation Syndrome" descr="Figure 5: Catecholaminergic Polymorphic Ventricular Tachycardia and Early Repolarisation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505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rinivasan NT, Schilling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Catecholaminergic Polymorphic Ventricular Tachycardia and Early Repolarisation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1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:1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2024-11-18T10:23:53Z</dcterms:created>
  <dcterms:modified xsi:type="dcterms:W3CDTF">2024-11-18T10:23:53Z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