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969979" ContentType="image/png"/>
  <Default Extension="4229280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58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5c479cb551.61969979"/>
  <Relationship Id="rId3" Type="http://schemas.openxmlformats.org/officeDocument/2006/relationships/image" Target="../media/logo_673b25c492d5f02.4229280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6: Ajmaline Challenge Testing" descr="Figure 6: Ajmaline Challenge Test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7717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rinivasan NT, Schilling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6: Ajmaline Challenge Test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111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:15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2024-11-18T11:32:20Z</dcterms:created>
  <dcterms:modified xsi:type="dcterms:W3CDTF">2024-11-18T11:32:20Z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