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748635" ContentType="image/png"/>
  <Default Extension="832593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72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b585d6fe91.56748635"/>
  <Relationship Id="rId3" Type="http://schemas.openxmlformats.org/officeDocument/2006/relationships/image" Target="../media/logo_673b2b586f49622.832593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14750"/>
          <a:chOff x="9525" y="9525"/>
          <a:chExt cx="9229725" cy="3714750"/>
        </a:xfrm>
      </p:grpSpPr>
      <p:pic>
        <p:nvPicPr>
          <p:cNvPr id="1" name="Table 1: Modifiable Risk Factors Associated with Atrial Fibrillation that can be Targeted Through Optimal Treatment and Lifestyle Intervention" descr="Table 1: Modifiable Risk Factors Associated with Atrial Fibrillation that can be Targeted Through Optimal Treatment and Lifestyle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847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andes A, Smit MD, Nguyen BO, Rienstra M, Van Gelder I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Modifiable Risk Factors Associated with Atrial Fibrillation that can be Targeted Through Optimal Treatment and Lifestyle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118–2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1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2024-11-18T11:56:08Z</dcterms:created>
  <dcterms:modified xsi:type="dcterms:W3CDTF">2024-11-18T11:56:08Z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