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969186" ContentType="image/png"/>
  <Default Extension="074499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25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8ef88f9581.05969186"/>
  <Relationship Id="rId3" Type="http://schemas.openxmlformats.org/officeDocument/2006/relationships/image" Target="../media/logo_673b18ef98e3d72.074499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1: Risk Factors and Underlying Comorbidities to be Addressed in Chronic Comprehensive Atrial Fibrillation Management" descr="Figure 1: Risk Factors and Underlying Comorbidities to be Addressed in Chronic Comprehensive Atrial Fibrillation Manag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7625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andes A, Smit MD, Nguyen BO, Rienstra M, Van Gelder I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Risk Factors and Underlying Comorbidities to be Addressed in Chronic Comprehensive Atrial Fibrillation Manag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118–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1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2024-11-18T10:37:35Z</dcterms:created>
  <dcterms:modified xsi:type="dcterms:W3CDTF">2024-11-18T10:37:35Z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