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3181742" ContentType="image/png"/>
  <Default Extension="5699476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422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17b44620481.93181742"/>
  <Relationship Id="rId3" Type="http://schemas.openxmlformats.org/officeDocument/2006/relationships/image" Target="../media/logo_673b17b454fdc02.5699476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943600"/>
          <a:chOff x="9525" y="9525"/>
          <a:chExt cx="9229725" cy="5943600"/>
        </a:xfrm>
      </p:grpSpPr>
      <p:pic>
        <p:nvPicPr>
          <p:cNvPr id="1" name="Risk Factor Management in Atrial Fibrillation" descr="Risk Factor Management in Atrial Fibrill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53050" cy="51816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randes A, Smit MD, Nguyen BO, Rienstra M, Van Gelder I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isk Factor Management in Atrial Fibrill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8;7(2):118–2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18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2024-11-18T10:32:20Z</dcterms:created>
  <dcterms:modified xsi:type="dcterms:W3CDTF">2024-11-18T10:32:20Z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