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181742" ContentType="image/png"/>
  <Default Extension="569947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2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7b44620481.93181742"/>
  <Relationship Id="rId3" Type="http://schemas.openxmlformats.org/officeDocument/2006/relationships/image" Target="../media/logo_673b17b454fdc02.569947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43600"/>
          <a:chOff x="9525" y="9525"/>
          <a:chExt cx="9229725" cy="5943600"/>
        </a:xfrm>
      </p:grpSpPr>
      <p:pic>
        <p:nvPicPr>
          <p:cNvPr id="1" name="Risk Factor Management in Atrial Fibrillation" descr="Risk Factor Management in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5181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ndes A, Smit MD, Nguyen BO, Rienstra M, Van Gelder I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actor Management in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18–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2024-11-18T10:32:20Z</dcterms:created>
  <dcterms:modified xsi:type="dcterms:W3CDTF">2024-11-18T10:32:20Z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