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024533" ContentType="image/png"/>
  <Default Extension="255709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18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65a6879921.80024533"/>
  <Relationship Id="rId3" Type="http://schemas.openxmlformats.org/officeDocument/2006/relationships/image" Target="../media/logo_673b165a824fe82.255709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2: Studies Investigating Risk Factor Management for Secondary Atrial Fibrillation Prevention" descr="Table 2: Studies Investigating Risk Factor Management for Secondary Atrial Fibrillation Pre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625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andes A, Smit MD, Nguyen BO, Rienstra M, Van Gelder I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Studies Investigating Risk Factor Management for Secondary Atrial Fibrillation Pre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118–2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1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2024-11-18T10:26:34Z</dcterms:created>
  <dcterms:modified xsi:type="dcterms:W3CDTF">2024-11-18T10:26:34Z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