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267621" ContentType="image/png"/>
  <Default Extension="787429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20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6e2cffce31.62267621"/>
  <Relationship Id="rId3" Type="http://schemas.openxmlformats.org/officeDocument/2006/relationships/image" Target="../media/logo_673b16e2e77a012.787429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95750"/>
          <a:chOff x="9525" y="9525"/>
          <a:chExt cx="9229725" cy="4095750"/>
        </a:xfrm>
      </p:grpSpPr>
      <p:pic>
        <p:nvPicPr>
          <p:cNvPr id="1" name="Table 3: Risk Factor Management Strategies and Treatment Goals" descr="Table 3: Risk Factor Management Strategies and Treatment Go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33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andes A, Smit MD, Nguyen BO, Rienstra M, Van Gelder I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Risk Factor Management Strategies and Treatment Go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118–2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1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2024-11-18T10:28:50Z</dcterms:created>
  <dcterms:modified xsi:type="dcterms:W3CDTF">2024-11-18T10:28:50Z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