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9595829" ContentType="image/png"/>
  <Default Extension="185264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29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ab8656e251.59595829"/>
  <Relationship Id="rId3" Type="http://schemas.openxmlformats.org/officeDocument/2006/relationships/image" Target="../media/logo_673b1ab8788db92.185264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Management of Patients Presenting With Frequent Premature Ventricular Complexes" descr="Figure 1: Management of Patients Presenting With Frequent Premature Ventricular Complex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4004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nizo JG, Barra S, Mellor G, Heck P, Agarwal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Management of Patients Presenting With Frequent Premature Ventricular Complex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128–3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2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2024-11-18T10:45:12Z</dcterms:created>
  <dcterms:modified xsi:type="dcterms:W3CDTF">2024-11-18T10:45:12Z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