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04434328" ContentType="image/png"/>
  <Default Extension="62350869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4258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1924dfcd201.04434328"/>
  <Relationship Id="rId3" Type="http://schemas.openxmlformats.org/officeDocument/2006/relationships/image" Target="../media/logo_673b192501f7252.62350869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Figure 2: Comparison Between Radiofrequency Catheter Ablation Versus Antiarrhythmic Drugs Treatment" descr="Figure 2: Comparison Between Radiofrequency Catheter Ablation Versus Antiarrhythmic Drugs Treatment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3638550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Panizo JG, Barra S, Mellor G, Heck P, Agarwal 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2: Comparison Between Radiofrequency Catheter Ablation Versus Antiarrhythmic Drugs Treatment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8;7(2):128–34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8.23.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7">
  <a:themeElements>
    <a:clrScheme name="Theme7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2024-11-18T10:38:29Z</dcterms:created>
  <dcterms:modified xsi:type="dcterms:W3CDTF">2024-11-18T10:38:29Z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