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434328" ContentType="image/png"/>
  <Default Extension="623508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24dfcd201.04434328"/>
  <Relationship Id="rId3" Type="http://schemas.openxmlformats.org/officeDocument/2006/relationships/image" Target="../media/logo_673b192501f7252.623508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omparison Between Radiofrequency Catheter Ablation Versus Antiarrhythmic Drugs Treatment" descr="Figure 2: Comparison Between Radiofrequency Catheter Ablation Versus Antiarrhythmic Drugs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38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nizo JG, Barra S, Mellor G, Heck P, Agarwa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parison Between Radiofrequency Catheter Ablation Versus Antiarrhythmic Drugs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28–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2024-11-18T10:38:29Z</dcterms:created>
  <dcterms:modified xsi:type="dcterms:W3CDTF">2024-11-18T10:38:29Z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