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701999" ContentType="image/png"/>
  <Default Extension="180287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25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92b4efdd61.68701999"/>
  <Relationship Id="rId3" Type="http://schemas.openxmlformats.org/officeDocument/2006/relationships/image" Target="../media/logo_673b192b6ad4772.180287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Twelve-lead ECG of a Man Aged 38 Years Presenting with Syncope" descr="Figure 1: Twelve-lead ECG of a Man Aged 38 Years Presenting with Synco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290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via-Brodie O, Michowitz Y, Belhassen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welve-lead ECG of a Man Aged 38 Years Presenting with Synco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135–4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2024-11-18T10:38:35Z</dcterms:created>
  <dcterms:modified xsi:type="dcterms:W3CDTF">2024-11-18T10:38:35Z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