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567695" ContentType="image/png"/>
  <Default Extension="041098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1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547cd9c311.14567695"/>
  <Relationship Id="rId3" Type="http://schemas.openxmlformats.org/officeDocument/2006/relationships/image" Target="../media/logo_673b1547d1d6b62.041098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Twelve-lead ECG of a Man Aged 38 Years Undergoing Programmed Ventricular Stimulation" descr="Figure 2: Twelve-lead ECG of a Man Aged 38 Years Undergoing Programmed Ventricular Stim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via-Brodie O, Michowitz Y, Belhasse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welve-lead ECG of a Man Aged 38 Years Undergoing Programmed Ventricular Stim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35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2024-11-18T10:21:59Z</dcterms:created>
  <dcterms:modified xsi:type="dcterms:W3CDTF">2024-11-18T10:21:59Z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