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957199" ContentType="image/png"/>
  <Default Extension="437127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26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93f1e7b801.58957199"/>
  <Relationship Id="rId3" Type="http://schemas.openxmlformats.org/officeDocument/2006/relationships/image" Target="../media/logo_673b193f325f482.437127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81325"/>
          <a:chOff x="9525" y="9525"/>
          <a:chExt cx="9229725" cy="2981325"/>
        </a:xfrm>
      </p:grpSpPr>
      <p:pic>
        <p:nvPicPr>
          <p:cNvPr id="1" name="Table 1: List of Medications for the Therapy of Brugada Syndrome and their Utility, Based on Level of Evidence" descr="Table 1: List of Medications for the Therapy of Brugada Syndrome and their Utility, Based on Level of Eviden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219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via-Brodie O, Michowitz Y, Belhassen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List of Medications for the Therapy of Brugada Syndrome and their Utility, Based on Level of Eviden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135–4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2024-11-18T10:38:55Z</dcterms:created>
  <dcterms:modified xsi:type="dcterms:W3CDTF">2024-11-18T10:38:55Z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