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1989842" ContentType="image/png"/>
  <Default Extension="0849806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17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160b714ed31.01989842"/>
  <Relationship Id="rId3" Type="http://schemas.openxmlformats.org/officeDocument/2006/relationships/image" Target="../media/logo_673b160b9ef6632.0849806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The Coronary Sinus Reducer" descr="Figure 1: The Coronary Sinus Reduce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eng K, de Silva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The Coronary Sinus Reduce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8;13(1):70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:1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2024-11-18T10:25:15Z</dcterms:created>
  <dcterms:modified xsi:type="dcterms:W3CDTF">2024-11-18T10:25:15Z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