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238396" ContentType="image/png"/>
  <Default Extension="374729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31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b7ce052091.24238396"/>
  <Relationship Id="rId3" Type="http://schemas.openxmlformats.org/officeDocument/2006/relationships/image" Target="../media/logo_673b1b7d0565b62.374729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Principles of External Enhanced Counterpulsation" descr="Figure 2: Principles of External Enhanced Counterpuls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624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ng K, de Silv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Principles of External Enhanced Counterpuls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70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: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2024-11-18T10:48:29Z</dcterms:created>
  <dcterms:modified xsi:type="dcterms:W3CDTF">2024-11-18T10:48:29Z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