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359402" ContentType="image/png"/>
  <Default Extension="846969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abd6d33911.84359402"/>
  <Relationship Id="rId3" Type="http://schemas.openxmlformats.org/officeDocument/2006/relationships/image" Target="../media/logo_673b1abd7d60632.846969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Extracorporeal Shockwave Therapy" descr="Figure 3: Extracorporeal Shockwave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86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g K, de Silv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Extracorporeal Shockwave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70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2024-11-18T10:45:17Z</dcterms:created>
  <dcterms:modified xsi:type="dcterms:W3CDTF">2024-11-18T10:45:17Z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