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23781" ContentType="image/png"/>
  <Default Extension="273631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5ac010da91.83323781"/>
  <Relationship Id="rId3" Type="http://schemas.openxmlformats.org/officeDocument/2006/relationships/image" Target="../media/logo_673b15ac1bf9a82.273631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Table 1: Trials of Cell Therapy for Refractory Angina" descr="Table 1: Trials of Cell Therapy for Refractory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rials of Cell Therapy for Refractory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7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2024-11-18T10:23:40Z</dcterms:created>
  <dcterms:modified xsi:type="dcterms:W3CDTF">2024-11-18T10:23:40Z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