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013698" ContentType="image/png"/>
  <Default Extension="440447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27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9c0eb4cb71.91013698"/>
  <Relationship Id="rId3" Type="http://schemas.openxmlformats.org/officeDocument/2006/relationships/image" Target="../media/logo_673b19c1143e352.440447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33975"/>
          <a:chOff x="9525" y="9525"/>
          <a:chExt cx="9229725" cy="5133975"/>
        </a:xfrm>
      </p:grpSpPr>
      <p:pic>
        <p:nvPicPr>
          <p:cNvPr id="1" name="Table 1: Trials of Cell Therapy for Refractory Angina" descr="Table 1: Trials of Cell Therapy for Refractory Angin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371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ng K, de Silva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Trials of Cell Therapy for Refractory Ang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1):70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: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2024-11-18T10:41:05Z</dcterms:created>
  <dcterms:modified xsi:type="dcterms:W3CDTF">2024-11-18T10:41:05Z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