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765979" ContentType="image/png"/>
  <Default Extension="710977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16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58d24dd351.66765979"/>
  <Relationship Id="rId3" Type="http://schemas.openxmlformats.org/officeDocument/2006/relationships/image" Target="../media/logo_673b158d4c7db92.710977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76875"/>
          <a:chOff x="9525" y="9525"/>
          <a:chExt cx="9229725" cy="5476875"/>
        </a:xfrm>
      </p:grpSpPr>
      <p:pic>
        <p:nvPicPr>
          <p:cNvPr id="1" name="Table 1: Trials of Cell Therapy for Refractory Angina" descr="Table 1: Trials of Cell Therapy for Refractory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g K, de Silv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rials of Cell Therapy for Refractory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70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2024-11-18T10:23:09Z</dcterms:created>
  <dcterms:modified xsi:type="dcterms:W3CDTF">2024-11-18T10:23:09Z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