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193269" ContentType="image/png"/>
  <Default Extension="980366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6d4e3f8831.86193269"/>
  <Relationship Id="rId3" Type="http://schemas.openxmlformats.org/officeDocument/2006/relationships/image" Target="../media/logo_673b16d50be1412.980366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Famous Hippo" descr="Figure 1: The Famous Hipp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ruys 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Famous Hipp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80–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13:2: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2024-11-18T10:28:37Z</dcterms:created>
  <dcterms:modified xsi:type="dcterms:W3CDTF">2024-11-18T10:28:37Z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