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161837" ContentType="image/png"/>
  <Default Extension="803378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83f8156c31.50161837"/>
  <Relationship Id="rId3" Type="http://schemas.openxmlformats.org/officeDocument/2006/relationships/image" Target="../media/logo_673b183f85d6f12.803378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Proposed Algorithm for the Baseline Evaluation of a Patient Planned to Receive Cardiotoxic Treatment" descr="Figure 1: Proposed Algorithm for the Baseline Evaluation of a Patient Planned to Receive Cardiotoxic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48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utsoukis A, Ntalianis A, Repasos E, Kastritis E, Dimopoulos MA, Paraskevaidis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posed Algorithm for the Baseline Evaluation of a Patient Planned to Receive Cardiotoxic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6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2024-11-18T10:34:39Z</dcterms:created>
  <dcterms:modified xsi:type="dcterms:W3CDTF">2024-11-18T10:34:39Z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