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772695" ContentType="image/png"/>
  <Default Extension="839639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18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61712ee611.85772695"/>
  <Relationship Id="rId3" Type="http://schemas.openxmlformats.org/officeDocument/2006/relationships/image" Target="../media/logo_673b161722c0252.839639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24575"/>
          <a:chOff x="9525" y="9525"/>
          <a:chExt cx="9229725" cy="6124575"/>
        </a:xfrm>
      </p:grpSpPr>
      <p:pic>
        <p:nvPicPr>
          <p:cNvPr id="1" name="Figure 2: Proposed Follow-up Algorithm for Patients Receiving Anthracyclines" descr="Figure 2: Proposed Follow-up Algorithm for Patients Receiving Anthracyc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362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utsoukis A, Ntalianis A, Repasos E, Kastritis E, Dimopoulos MA, Paraskevaidis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roposed Follow-up Algorithm for Patients Receiving Anthracyc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1):6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2024-11-18T10:25:27Z</dcterms:created>
  <dcterms:modified xsi:type="dcterms:W3CDTF">2024-11-18T10:25:27Z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