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740426" ContentType="image/png"/>
  <Default Extension="171540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71816dfa41.02740426"/>
  <Relationship Id="rId3" Type="http://schemas.openxmlformats.org/officeDocument/2006/relationships/image" Target="../media/logo_673b2718268f052.171540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Proposed Follow-up Algorithm for Patients Receiving Trastuzumab" descr="Figure 3: Proposed Follow-up Algorithm for Patients Receiving Trastuzuma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utsoukis A, Ntalianis A, Repasos E, Kastritis E, Dimopoulos MA, Paraskevaidis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oposed Follow-up Algorithm for Patients Receiving Trastuzum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6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2024-11-18T11:38:00Z</dcterms:created>
  <dcterms:modified xsi:type="dcterms:W3CDTF">2024-11-18T11:38:00Z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