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884623" ContentType="image/png"/>
  <Default Extension="715148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73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be586f6171.73884623"/>
  <Relationship Id="rId3" Type="http://schemas.openxmlformats.org/officeDocument/2006/relationships/image" Target="../media/logo_673b2be5a144692.715148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57725"/>
          <a:chOff x="9525" y="9525"/>
          <a:chExt cx="9229725" cy="4657725"/>
        </a:xfrm>
      </p:grpSpPr>
      <p:pic>
        <p:nvPicPr>
          <p:cNvPr id="1" name="Figure 1: Coronary Artery Calcifications (Red Arrows) in a 37-year-old Man with Familial Hypercholesterolaemia" descr="Figure 1: Coronary Artery Calcifications (Red Arrows) in a 37-year-old Man with Familial Hypercholesterolae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95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onso R, Perez de Isla L, Muñiz-Grijalvo O, Diaz-Diaz JL, Mat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oronary Artery Calcifications (Red Arrows) in a 37-year-old Man with Familial Hypercholesterolae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14–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1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2024-11-18T11:58:29Z</dcterms:created>
  <dcterms:modified xsi:type="dcterms:W3CDTF">2024-11-18T11:58:29Z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