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84008" ContentType="image/png"/>
  <Default Extension="829418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e845614011.83384008"/>
  <Relationship Id="rId3" Type="http://schemas.openxmlformats.org/officeDocument/2006/relationships/image" Target="../media/logo_673b0e846600592.829418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62575"/>
          <a:chOff x="9525" y="9525"/>
          <a:chExt cx="9229725" cy="5362575"/>
        </a:xfrm>
      </p:grpSpPr>
      <p:pic>
        <p:nvPicPr>
          <p:cNvPr id="1" name="Table 1: Clinical Criteria for the Diagnosis of Heterozygous Familial Hypercholesterolaemia from the Dutch Lipid Clinic Network" descr="Table 1: Clinical Criteria for the Diagnosis of Heterozygous Familial Hypercholesterolaemia from the Dutch Lipid Clinic Networ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495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onso R, Perez de Isla L, Muñiz-Grijalvo O, Diaz-Diaz JL, Mata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Clinical Criteria for the Diagnosis of Heterozygous Familial Hypercholesterolaemia from the Dutch Lipid Clinic Networ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14–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2024-11-18T09:53:08Z</dcterms:created>
  <dcterms:modified xsi:type="dcterms:W3CDTF">2024-11-18T09:53:08Z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