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925676" ContentType="image/png"/>
  <Default Extension="324801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8c6c60d491.28925676"/>
  <Relationship Id="rId3" Type="http://schemas.openxmlformats.org/officeDocument/2006/relationships/image" Target="../media/logo_673af8c6dac3a82.324801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43375"/>
          <a:chOff x="9525" y="9525"/>
          <a:chExt cx="9229725" cy="4143375"/>
        </a:xfrm>
      </p:grpSpPr>
      <p:pic>
        <p:nvPicPr>
          <p:cNvPr id="1" name="Table 2: Criteria for Suspected Familial Hypercholesterolaemia According to Guidelines and Consensus Panels" descr="Table 2: Criteria for Suspected Familial Hypercholesterolaemia According to Guidelines and Consensus Pan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onso R, Perez de Isla L, Muñiz-Grijalvo O, Diaz-Diaz JL, Mat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riteria for Suspected Familial Hypercholesterolaemia According to Guidelines and Consensus Pan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14–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1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2024-11-18T08:20:22Z</dcterms:created>
  <dcterms:modified xsi:type="dcterms:W3CDTF">2024-11-18T08:20:22Z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