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307640" ContentType="image/png"/>
  <Default Extension="911624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def6839061.22307640"/>
  <Relationship Id="rId3" Type="http://schemas.openxmlformats.org/officeDocument/2006/relationships/image" Target="../media/logo_673b0def780b802.911624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Five- Versus 10-year Risk of Developing Incident Atherosclerotic Cardiovascular Disease for 66-year-old Men with Familial Hypercholesterolaemia" descr="Figure 2: Five- Versus 10-year Risk of Developing Incident Atherosclerotic Cardiovascular Disease for 66-year-old Men with Familial Hypercholesterol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29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onso R, Perez de Isla L, Muñiz-Grijalvo O, Diaz-Diaz JL, Mat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Five- Versus 10-year Risk of Developing Incident Atherosclerotic Cardiovascular Disease for 66-year-old Men with Familial Hypercholesterol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14–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1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2024-11-18T09:50:39Z</dcterms:created>
  <dcterms:modified xsi:type="dcterms:W3CDTF">2024-11-18T09:50:39Z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