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536672" ContentType="image/png"/>
  <Default Extension="572796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b2cca20a11.32536672"/>
  <Relationship Id="rId3" Type="http://schemas.openxmlformats.org/officeDocument/2006/relationships/image" Target="../media/logo_673b0b2ce27a272.572796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ossible Combinations of Classes of Antianginal Drugs According to Different Comorbidities" descr="Figure 1: Possible Combinations of Classes of Antianginal Drugs According to Different Comorbidit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rkin JM, Kaski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ossible Combinations of Classes of Antianginal Drugs According to Different Comorbidit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2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2024-11-18T09:38:52Z</dcterms:created>
  <dcterms:modified xsi:type="dcterms:W3CDTF">2024-11-18T09:38:52Z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