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586743" ContentType="image/png"/>
  <Default Extension="682431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5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ba8cf7ee41.56586743"/>
  <Relationship Id="rId3" Type="http://schemas.openxmlformats.org/officeDocument/2006/relationships/image" Target="../media/logo_673afba8e448812.682431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38800"/>
          <a:chOff x="9525" y="9525"/>
          <a:chExt cx="9229725" cy="5638800"/>
        </a:xfrm>
      </p:grpSpPr>
      <p:pic>
        <p:nvPicPr>
          <p:cNvPr id="1" name="Figure 1: Inflammation and Cholesterol Metabolism in Atherosclerosis" descr="Figure 1: Inflammation and Cholesterol Metabolism in Atheroscler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4876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renzatti A, Servato M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nflammation and Cholesterol Metabolism in Atheroscler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38–4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1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2024-11-18T08:32:40Z</dcterms:created>
  <dcterms:modified xsi:type="dcterms:W3CDTF">2024-11-18T08:32:40Z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