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6586743" ContentType="image/png"/>
  <Default Extension="6824310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50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fba8cf7ee41.56586743"/>
  <Relationship Id="rId3" Type="http://schemas.openxmlformats.org/officeDocument/2006/relationships/image" Target="../media/logo_673afba8e448812.6824310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38800"/>
          <a:chOff x="9525" y="9525"/>
          <a:chExt cx="9229725" cy="5638800"/>
        </a:xfrm>
      </p:grpSpPr>
      <p:pic>
        <p:nvPicPr>
          <p:cNvPr id="1" name="Figure 1: Inflammation and Cholesterol Metabolism in Atherosclerosis" descr="Figure 1: Inflammation and Cholesterol Metabolism in Atheroscleros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57825" cy="48768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orenzatti A, Servato M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Inflammation and Cholesterol Metabolism in Atherosclero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8;13(1):38–4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8.11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2024-11-18T08:32:40Z</dcterms:created>
  <dcterms:modified xsi:type="dcterms:W3CDTF">2024-11-18T08:32:40Z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