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7175227" ContentType="image/png"/>
  <Default Extension="4910853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57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fe9258e4651.97175227"/>
  <Relationship Id="rId3" Type="http://schemas.openxmlformats.org/officeDocument/2006/relationships/image" Target="../media/logo_673afe9266c2522.4910853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The Coronary Pressure-flow Relationship" descr="Figure 1: The Coronary Pressure-flow Relationshi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863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egehuis VE, Wijntjens GW, Murai T, Piek JJ, van de Hoef T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The Coronary Pressure-flow Relationship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8;13(1):46–5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8:7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2024-11-18T08:45:06Z</dcterms:created>
  <dcterms:modified xsi:type="dcterms:W3CDTF">2024-11-18T08:45:06Z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