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683924" ContentType="image/png"/>
  <Default Extension="168283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2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8ac5d04571.47683924"/>
  <Relationship Id="rId3" Type="http://schemas.openxmlformats.org/officeDocument/2006/relationships/image" Target="../media/logo_673af8ac648dc52.168283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43250"/>
          <a:chOff x="9525" y="9525"/>
          <a:chExt cx="9229725" cy="3143250"/>
        </a:xfrm>
      </p:grpSpPr>
      <p:pic>
        <p:nvPicPr>
          <p:cNvPr id="1" name="Figure 2: Diagram of Stenosis Flow Field" descr="Figure 2: Diagram of Stenosis Flow Fiel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81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gehuis VE, Wijntjens GW, Murai T, Piek JJ, van de Hoef T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iagram of Stenosis Flow Fiel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46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2024-11-18T08:19:56Z</dcterms:created>
  <dcterms:modified xsi:type="dcterms:W3CDTF">2024-11-18T08:19:56Z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