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683924" ContentType="image/png"/>
  <Default Extension="168283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8ac5d04571.47683924"/>
  <Relationship Id="rId3" Type="http://schemas.openxmlformats.org/officeDocument/2006/relationships/image" Target="../media/logo_673af8ac648dc52.168283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Figure 2: Diagram of Stenosis Flow Field" descr="Figure 2: Diagram of Stenosis Flow Fie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huis VE, Wijntjens GW, Murai T, Piek JJ, van de Hoef T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agram of Stenosis Flow Fie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46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2024-11-18T08:19:56Z</dcterms:created>
  <dcterms:modified xsi:type="dcterms:W3CDTF">2024-11-18T08:19:56Z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